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66" r:id="rId4"/>
    <p:sldId id="271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057-9C09-4A74-85D6-F2D1DF8A8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6AA84-92BD-463A-BDED-86DE2626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635D-1B7D-47CA-A492-AD428154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FCF4E-8006-4F42-8047-26062210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E1BB1-E09F-4ACF-AB46-B33C96CD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E05F-A6DD-4120-B95B-D70222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C442F-68FD-472A-8B0B-6D64B4933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CB039-4AF0-4AE4-9C36-45F9137E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6EEBB-CA14-4CCB-9742-02C5C8A3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4A9B-BB9C-424F-9205-BE022A7F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9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80C67-DC4C-494C-8FC7-E8F7555DF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2BA64-859B-4935-8B6C-B95B7A7B5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CC75-5F8D-42B6-AC8E-316C69D9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B138-B995-4D1D-95C0-1482431C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36C0-82A2-425B-A16B-45988A14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8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BE9A-CF4F-4A3A-925D-35E609A2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708-440F-4416-B9AB-246D92F78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2066A-BFE8-463F-ACCA-A9D7A50E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E40E1-E517-4F87-BE87-7478EEDE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12F15-3E98-4188-ABB0-1B3AA70E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2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E715-1DF8-4416-ABBF-8BDA2B29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862C-A155-4C7D-AA14-130E79777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365C9-85AC-4923-93AF-6422FD85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5BA6D-7810-47BE-93E6-89419E88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18418-2E92-477E-8FE9-3AEFE947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5CD6-8047-4975-99C8-6E64EEBB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941AC-7765-49D0-86B7-F5C87FAED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5CDE1-4768-48FA-8021-A6F09A88B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E8A80-44DE-4A76-879E-71FC7AA3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D850D-44ED-4796-8A03-4ED76580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10B66-61D7-4AEE-8F19-C92EA350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B59D-7582-4204-80DA-6E19AAF5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52DB4-1FD6-475F-9482-817B2A94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4252-F802-4598-B906-8FCCFC1A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E594B-5F42-4C9F-9F3C-0CF392BED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E95D9-40A5-487A-9C6F-1932C730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DC44C-A0AC-418B-B21F-0F0913B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CA8C5-D053-417A-B77C-0DEEC7CE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DE067-F613-4502-86BF-58ED74EB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4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C2E-122F-43E0-B175-77F96E20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CAC52-BE15-4753-B11F-91158E56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AAB5-993C-4613-AA6A-96C1C436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39828-4729-415A-91A6-407D7F7A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0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1AD06-07EA-4E7B-A5A0-BA96099F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831E6-E7BC-4AEE-827E-4814EB96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3C3CA-C44B-4A8F-B402-DFEB79E1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3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DCFC-E316-4CC1-BE5B-E17279E7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8D73-F29F-4F9B-B604-6EFCA6A8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A716C-D030-403C-B377-42B080C1C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03CBA-A033-47FE-84FA-3E668D7A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C7DC7-3DBD-41B3-9693-9999163B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EB68-E170-4922-9998-596097E8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1191-44E7-4AE2-98D8-76CEA722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CF22A-AE3D-4F29-AA9D-584474CF0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77DC-E2F5-4C89-B6DE-CD5CC2CB8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EB91E-60D6-41AB-B0C4-31CB8BEB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7148A-A446-48BA-A832-E881CE1B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6AD93-A2E3-40EE-A799-86349D28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4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BFE53-12D7-43D1-9663-D2BF958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B0496-34B2-44AD-8489-869CBAA0A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CD563-7D1A-45CC-A2F4-1008AC1AC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AA18-8106-46DA-8586-3CB4E4F65097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E8CE6-4C1C-44CF-A04E-43200AAF8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31261-D63F-4A03-8E3A-E9180601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3F70F-FD34-4B6A-AC64-532BDE4E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 the physical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reset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 Sensor to GPIO 13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sensor to GPIO 23 and 24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to GPIO26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GPIO19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maze.py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37FAA-54CE-48D5-A8EB-5305F85BE9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4705" y="3487264"/>
            <a:ext cx="6608520" cy="26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sensors in concert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the PIR sensor and/or the distance sensor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the button and LED as before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 maze.py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if you want 1 or both sensors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max_distance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the code if you want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run it automatically?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53080-AC62-4BA7-9673-631FD742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66" y="2926059"/>
            <a:ext cx="4333534" cy="30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14" y="1825625"/>
            <a:ext cx="1014578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tasks can be run with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crontab -e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to the bottom and add: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@reboot /home/pi/project/2021_gencyber_summer_camp/resources/day5/maze.py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Reboot the pi with: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shutdown -r 0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script will now run without connecting keyboard/mouse/monitor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9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teams defend while 1 attacks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 teams place sensors (max 1 per table).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 teams must retrieve 5 objects. False alarms earn attacking team points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Attacking teams must retrieve 5 objects while triggering as few alarms as possible. Earn 3 points per item retrieved.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Correctly triggered alarms earn points for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defending teams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205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MAZE</vt:lpstr>
      <vt:lpstr>Adding a reset button</vt:lpstr>
      <vt:lpstr>Multiple sensors in concert</vt:lpstr>
      <vt:lpstr>Cron</vt:lpstr>
      <vt:lpstr>Maze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</dc:title>
  <dc:creator>Arends, Jeffrey</dc:creator>
  <cp:lastModifiedBy>Arends, Jeffrey</cp:lastModifiedBy>
  <cp:revision>3</cp:revision>
  <dcterms:created xsi:type="dcterms:W3CDTF">2021-06-30T15:48:30Z</dcterms:created>
  <dcterms:modified xsi:type="dcterms:W3CDTF">2021-06-30T16:12:37Z</dcterms:modified>
</cp:coreProperties>
</file>